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యాసేపును ఐగుప్తునకు తీసికొని వచ్చినప్పుడు ఫరో యొక్క ఉద్యోగస్థుడును రాజసంరక్షక సేనాధిపతియునైన పోతీఫరను నొక ఐగుప్తీయుడు, అక్కడికి అతని తీసికొని వచ్చిన ఇష్మాయేలీయులయొద్ద నతని 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యోసేపునకు తోడైయుండెను గనుక అతడు వర్ధిల్లుచు తన యజమానుడగు ఆ ఐగుప్తీయుని యింట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అతనికి తోడైయుండెననియు, అతడు చేసినదంతయు అతనిచేతిలో యెహోవా సఫలము చేసెననియు అతని యజమానుడు చూచినప్పుడు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మీద అతనికి కటాక్షము కలిగెను గనుక అతనియొద్ద పరిచర్య చేయువాడాయెను. మరియు అతడు తన యింటిమీద విచారణకర్తగా అతని నియమించి తనకు కలిగినదంతయు అతనిచేతికప్పగించెను.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యింటిమీదను తనకు కలిగినదంతటిమీదను అతని విచారణ కర్తగా నియమించిన కాలము మొదలుకొని యెహోవా యోసేపు నిమిత్తము ఆ ఐగుప్తీయుని యింటిని ఆశీర్వదించెను. యెహోవా ఆశీర్వాదము ఇంటిలోనేమి పొలములోనేమి అతనికి కలిగిన సమస్తము మీదను ఉండెను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తనకు కలిగినదంతయు యోసేపుచేతికప్పగించి, తాను ఆహారము తినుట తప్ప తనకేమి ఉన్నదో ఏమి లేదో విచారించినవాడు కాడు. యోసేపు రూపవంతుడును సుందరుడునై యుండెను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అటుతరువాత అతని యజమానుని భార్య యోసేపుమీద కన్నువేసి తనతో శయనించుమని చెప్పెను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అతడు ఒప్పక నా యజమానుడు తనకు కలిగినదంతయు నాచేతికప్పగించెను గదా, నా వశమున తన యింటిలో ఏమి ఉన్నదో అతడెరుగడు; ఈ యింటిలో నాకంటె పైవాడు ఎవడును లేడు.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అతని భార్యవైనందున నిన్ను తప్ప మరి దేనిని నా కప్పగింపక యుండలేదు. కాబట్టి నేనెట్లు ఇంత ఘోరమైన దుష్కార్యము చేసి దేవునికి విరోధముగా పాపము కట్టు కొందునని తన యజమానుని భార్యతో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దినదినము ఆమె యోసేపుతో మాటలాడుచుండెను గాని అతడు ఆమెతో శయనించుటకైనను ఆమెతో నుండుటకైనను ఆమె మాట విన్నవాడు కాడు.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అట్లుండగా ఒకనాడు అతడు తన పనిమీద ఇంటి లోపలికి వెళ్లినప్పుడు ఇంటి మనుష్యులలో ఎవరును అక్కడ లేరు.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అప్పుడామె ఆతని వస్త్రము పట్టుకొని తనతో శయనింపుమని చెప్పగా అతడు తన వస్త్రమును ఆమెచేతిలో విడిచిపెట్టి తప్పించుకొని బయటికి పారిపోయెను.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వస్త్రమును ఆమెచేతిలో విడిచి తప్పించుకొనిపోవుట ఆమె చూచినప్పుడు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యింటి మనుష్యులను పిలిచి చూడుడి, అతడు మనలను ఎగతాళి చేయుటకు ఒక హెబ్రీయుని మనయొద్దకు తెచ్చియున్నాడు. నాతో శయనింపవలెనని వీడు నాయొద్దకు రాగా నేను పెద్ద కేకవేసితిని.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బిగ్గరగా కేకవేయుట వాడు విని నా దగ్గర తన వస్త్రమును విడిచిపెట్టి తప్పించుకొని బయటికి పారిపోయెనని వారితో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యజమానుడు ఇంటికి వచ్చువరకు అతని వస్త్రము తనదగ్గర ఉంచుకొనెను.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అప్పుడామె తన భర్తతో ఈ మాటల చొప్పున చెప్పెను నీవు మనయొద్దకు తెచ్చిన ఆ హెబ్రీదాసుడు నన్ను ఎగతాళి చేయుటకు నాయొద్దకు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బిగ్గరగా కేకవేసినప్పుడు వాడు తన వస్త్రము నా దగ్గర విడిచిపెట్టి తప్పించుకొని బయటికి పారిపోయెననెను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అతని యజమానుడు ఇట్లు నీ దాసుడు నన్ను చేసెనని తన భార్య తనతో చెప్పిన మాటలు విన్నప్పుడు కోపముతో మండిపడి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అతనిని పట్టుకొని రాజు ఖైదీలు బంధింపబడు చెరసాలలో వేయించెను. అతడక్కడ చెరసాలలో ఉండెను.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యెహోవా యోసేపునకు తోడైయుండి, అతనియందు కనికరపడి అతనిమీద ఆ చెరసాల యొక్క అధిపతికి కటాక్షము కలుగునట్లు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చెరసాల అధిపతి ఆ చెరసాలలోనున్న ఖైదీలనందరిని యోసేపుచేతికప్పగించెను. వారక్కడ ఏమి చేసిరో అదంతయు అతడే చేయించువాడు.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39:23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అతనికి తోడైయుండెను గనుక ఆ చెరసాల అధిపతి అతనిచేతికి అప్పగింపబడిన దేనిగూర్చియు విచారణ చేయక యుండెను. అతడు చేయునది యావత్తు యెహోవా సఫలమగునట్లు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